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341" r:id="rId3"/>
    <p:sldId id="257" r:id="rId4"/>
    <p:sldId id="284" r:id="rId5"/>
    <p:sldId id="283" r:id="rId6"/>
    <p:sldId id="261" r:id="rId7"/>
    <p:sldId id="287" r:id="rId8"/>
    <p:sldId id="291" r:id="rId9"/>
    <p:sldId id="292" r:id="rId10"/>
    <p:sldId id="293" r:id="rId11"/>
    <p:sldId id="294" r:id="rId12"/>
    <p:sldId id="288" r:id="rId13"/>
    <p:sldId id="325" r:id="rId14"/>
    <p:sldId id="326" r:id="rId15"/>
    <p:sldId id="327" r:id="rId16"/>
    <p:sldId id="328" r:id="rId17"/>
    <p:sldId id="329" r:id="rId18"/>
    <p:sldId id="317" r:id="rId19"/>
    <p:sldId id="318" r:id="rId20"/>
    <p:sldId id="319" r:id="rId21"/>
    <p:sldId id="322" r:id="rId22"/>
    <p:sldId id="346" r:id="rId23"/>
    <p:sldId id="335" r:id="rId24"/>
    <p:sldId id="265" r:id="rId25"/>
    <p:sldId id="323" r:id="rId26"/>
    <p:sldId id="336" r:id="rId27"/>
    <p:sldId id="337" r:id="rId28"/>
    <p:sldId id="338" r:id="rId29"/>
    <p:sldId id="347" r:id="rId30"/>
    <p:sldId id="339" r:id="rId31"/>
    <p:sldId id="321" r:id="rId32"/>
    <p:sldId id="286" r:id="rId33"/>
    <p:sldId id="269" r:id="rId34"/>
    <p:sldId id="324" r:id="rId35"/>
    <p:sldId id="331" r:id="rId36"/>
    <p:sldId id="332" r:id="rId37"/>
    <p:sldId id="333" r:id="rId38"/>
    <p:sldId id="342" r:id="rId39"/>
    <p:sldId id="343" r:id="rId40"/>
    <p:sldId id="344" r:id="rId41"/>
    <p:sldId id="345" r:id="rId42"/>
    <p:sldId id="33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39" autoAdjust="0"/>
    <p:restoredTop sz="94356" autoAdjust="0"/>
  </p:normalViewPr>
  <p:slideViewPr>
    <p:cSldViewPr>
      <p:cViewPr varScale="1">
        <p:scale>
          <a:sx n="64" d="100"/>
          <a:sy n="64" d="100"/>
        </p:scale>
        <p:origin x="-10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5C83A7-FCDB-4DA1-BED6-315864FCC655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480ED-DF25-4108-BA72-1932A62A9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7" Type="http://schemas.openxmlformats.org/officeDocument/2006/relationships/image" Target="../media/image82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Towards lattice studies of 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Anomalous 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transport </a:t>
            </a:r>
            <a:endParaRPr 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273" y="4221088"/>
            <a:ext cx="31349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</a:t>
            </a:r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Buividovich</a:t>
            </a:r>
            <a:endParaRPr lang="en-US" sz="2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(Regensburg)</a:t>
            </a:r>
          </a:p>
          <a:p>
            <a:pPr algn="ctr"/>
            <a:endParaRPr lang="en-US" sz="2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3" y="5159765"/>
            <a:ext cx="2970628" cy="1698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376813" cy="338437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5" y="1916832"/>
            <a:ext cx="2908895" cy="2183209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5122" name="Picture 2" descr="G:\LAT\ovtest\talk\anom_trans_fun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68" y="1908448"/>
            <a:ext cx="1865304" cy="3392760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9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with overlap fermions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8" y="1359932"/>
            <a:ext cx="87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920880" cy="5362366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20274" y="623731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1.4, m = 0.05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5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73711" y="-24153"/>
            <a:ext cx="914400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Staggered fermions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[G.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Endrodi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]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5" y="746479"/>
            <a:ext cx="7992888" cy="5406954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6276178"/>
            <a:ext cx="788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definition of </a:t>
            </a:r>
            <a:r>
              <a:rPr lang="el-G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Around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deviation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964" y="116632"/>
            <a:ext cx="9144000" cy="57606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elation of CME to anomaly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2" y="1916832"/>
            <a:ext cx="6677025" cy="19240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708" y="908720"/>
            <a:ext cx="87206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of a massless fermion gas in a classical gauge 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ield and chiral chemical potential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8" y="4230680"/>
            <a:ext cx="3504032" cy="2339461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7848"/>
            <a:ext cx="4514850" cy="202882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16579" y="3969070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7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CME: “Background field” method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20688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CLAIM: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constant magnetic field in finite volume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a small perturbation   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“triangle diagram” argument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invalid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(Flux is quantized,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a perturbation, just like an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instanton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11960" y="1528629"/>
            <a:ext cx="792088" cy="46021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030" y="3529040"/>
            <a:ext cx="8833932" cy="31085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advanced argument: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in a finite volume 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hide extra flux in the delta-function</a:t>
            </a:r>
          </a:p>
          <a:p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Fermions don’t note this singularity if</a:t>
            </a:r>
          </a:p>
          <a:p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 quantization!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7187"/>
            <a:ext cx="2257425" cy="4000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7114"/>
            <a:ext cx="1943100" cy="45720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15" y="4867581"/>
            <a:ext cx="3943350" cy="4381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45" y="5708256"/>
            <a:ext cx="3714750" cy="4095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796136" y="4017187"/>
            <a:ext cx="720080" cy="4000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74066"/>
            <a:ext cx="2520280" cy="1939309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090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Closer look at CME: analytics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8" y="1359932"/>
            <a:ext cx="87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836712"/>
            <a:ext cx="87979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 function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fermions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Euclidean box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Anti-periodic BC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BC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auge field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source for the current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XY plane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chemical potential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bulk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3945255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operator: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7"/>
            <a:ext cx="8777633" cy="103385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9" y="5733256"/>
            <a:ext cx="6638925" cy="96202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23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Closer look at CME: analytics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8" y="1359932"/>
            <a:ext cx="87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400" y="836712"/>
            <a:ext cx="880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Creation/annihilation operators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4" y="1380714"/>
            <a:ext cx="8562975" cy="6858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41874" y="2132856"/>
            <a:ext cx="595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go to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Landau-level basis: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56075"/>
            <a:ext cx="5062909" cy="1238091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82" y="2656075"/>
            <a:ext cx="3920622" cy="1238091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3500" y="4005064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Landau levels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1610" y="3913892"/>
            <a:ext cx="2353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(topological)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modes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30013" y="3717032"/>
            <a:ext cx="669779" cy="43204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172400" y="3789040"/>
            <a:ext cx="595229" cy="73924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13176"/>
            <a:ext cx="7305675" cy="169545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>
            <a:off x="2030013" y="4528284"/>
            <a:ext cx="885803" cy="70091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50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Closer look at CME: LLL dominance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834" y="764704"/>
            <a:ext cx="708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operator in the basis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LLL states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0" y="1290855"/>
            <a:ext cx="8844197" cy="105802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915816" y="2348880"/>
            <a:ext cx="2889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current: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0113" y="4119079"/>
            <a:ext cx="6365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Prefactor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comes from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LL degeneracy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LLL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 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nonzero!!!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6" y="2872100"/>
            <a:ext cx="8620125" cy="12192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38" y="5229200"/>
            <a:ext cx="6695700" cy="1152128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3138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Dimensional reduction: 2D axial anomaly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9" y="1356616"/>
            <a:ext cx="4829175" cy="3905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74" y="692696"/>
            <a:ext cx="2743200" cy="1123950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40329" y="692696"/>
            <a:ext cx="457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Polarization tensor in 2D: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124700" cy="6953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07904" y="2466203"/>
            <a:ext cx="4288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Chen,hep-th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/9902199]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11" y="4414875"/>
            <a:ext cx="5472608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=0, 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DEFINED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(without IR regulator)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Otherwise zero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8" y="4437112"/>
            <a:ext cx="3312369" cy="2286087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348115" y="2865130"/>
            <a:ext cx="2659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answer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11" y="1723628"/>
            <a:ext cx="8717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roper regularization 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current conserved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9" y="2431514"/>
            <a:ext cx="3295650" cy="5905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05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CME, CSE 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axial anomaly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476672"/>
            <a:ext cx="800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general decomposition for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VVA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[M.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Knecht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/0311100]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6" y="1430779"/>
            <a:ext cx="6477000" cy="1895475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6" y="3429000"/>
            <a:ext cx="6500986" cy="1843707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496" y="5445224"/>
            <a:ext cx="910850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anomaly:   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</a:t>
            </a:r>
            <a:r>
              <a:rPr lang="en-US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</a:t>
            </a:r>
            <a:r>
              <a:rPr lang="en-US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(q</a:t>
            </a:r>
            <a:r>
              <a:rPr lang="en-US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+q</a:t>
            </a:r>
            <a:r>
              <a:rPr lang="en-US" sz="28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 (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800" b="1" i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-q</a:t>
            </a:r>
            <a:r>
              <a:rPr lang="en-US" sz="2800" b="1" i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q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8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 (q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=q, q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0): IDENTICALLY ZERO!!!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9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and axial anomaly (continued)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20687"/>
            <a:ext cx="90236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 non-renormalization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(</a:t>
            </a:r>
            <a:r>
              <a:rPr lang="en-US" sz="2800" b="1" u="sng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r>
              <a:rPr lang="en-US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non-renormalization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theorems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[M.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Knecht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/0311100] </a:t>
            </a: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[A.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Vainstein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/0212231]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4" y="2564904"/>
            <a:ext cx="8401050" cy="895350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" y="3573016"/>
            <a:ext cx="8458200" cy="962025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5" y="4653136"/>
            <a:ext cx="8964488" cy="1448045"/>
          </a:xfrm>
          <a:prstGeom prst="rect">
            <a:avLst/>
          </a:prstGeom>
          <a:ln w="25400">
            <a:solidFill>
              <a:schemeClr val="accent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71600" y="6121719"/>
            <a:ext cx="658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only for massless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4048760" cy="322072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45698" y="3717032"/>
            <a:ext cx="72855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memory of my Teacher,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Scientist,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nice and outstanding Person,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Mikhail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Igorevich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Polikarpov</a:t>
            </a:r>
            <a:endParaRPr lang="de-D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2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and axial anomaly (continued)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20688"/>
            <a:ext cx="6059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these relations one can show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844824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thus CME coefficient is fixed: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5232"/>
            <a:ext cx="6696075" cy="6191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7"/>
            <a:ext cx="4857750" cy="4857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2996952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645024"/>
            <a:ext cx="6629400" cy="12382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4869160"/>
            <a:ext cx="4505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Naively, one can also use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57" y="5401110"/>
            <a:ext cx="5609085" cy="69218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600" y="6218148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Simplifies lattice measurements!!!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9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and axial anomaly (continued)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764704"/>
            <a:ext cx="8928992" cy="5447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 is related to anomaly (at least)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perturbatively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massless Q</a:t>
            </a:r>
            <a:r>
              <a:rPr lang="en-US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not the case at nonzero mass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Nonperturbative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contributions could be important (confinement phase)?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to test on the lattice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valid in linear response approximation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Hydrodynamics!!!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93504" y="5455093"/>
            <a:ext cx="720080" cy="6382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4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Dirac operator with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axial gauge fields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20688"/>
            <a:ext cx="7439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consider coupling to axial gauge field: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58791"/>
            <a:ext cx="2933700" cy="6286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3" y="1868191"/>
            <a:ext cx="67542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local invariance under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chiral transformations </a:t>
            </a: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Kikukawa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Yamada,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hep-lat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/9808026]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36" y="4138930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92" y="2014539"/>
            <a:ext cx="3212393" cy="694382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1" y="3328976"/>
            <a:ext cx="8964488" cy="607862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2" y="5157192"/>
            <a:ext cx="7980887" cy="792088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584" y="5949280"/>
            <a:ext cx="7694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Integrable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equation for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26" y="4081780"/>
            <a:ext cx="5724525" cy="68580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827432" y="4581128"/>
            <a:ext cx="864096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3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Dirac operator with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 chemical potential</a:t>
            </a:r>
            <a:endParaRPr lang="en-US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764704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                         or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68" y="1556792"/>
            <a:ext cx="4638675" cy="6667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5190"/>
            <a:ext cx="2376264" cy="591472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5190"/>
            <a:ext cx="2507327" cy="591472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67" y="2348880"/>
            <a:ext cx="4638675" cy="62865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3900" y="2924944"/>
            <a:ext cx="6495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r>
              <a:rPr lang="de-DE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to continuum: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7" y="3500750"/>
            <a:ext cx="6848475" cy="10001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678" y="4463534"/>
            <a:ext cx="919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Dirac operator with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chemical potential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6" y="4984819"/>
            <a:ext cx="6543675" cy="9429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0" y="6044107"/>
            <a:ext cx="6448425" cy="7143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6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Conserved current for overlap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8" y="1359932"/>
            <a:ext cx="87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4018"/>
            <a:ext cx="3682194" cy="959134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7122622" cy="864096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771510" y="1026558"/>
            <a:ext cx="4113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 expression for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conserved current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3808094" y="1302803"/>
            <a:ext cx="963416" cy="2008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8477250" cy="98107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58343" y="6124654"/>
            <a:ext cx="7308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Eigenvalues of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baseline="-25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practice never cross zero…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7734300" cy="16002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5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Three-point function with free overlap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(conserved current,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= 20)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30748" cy="5270833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076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5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is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Dirac-Wilson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a correct coupling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Three-point function with free overlap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(conserved current,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= 40)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9076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28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5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is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Dirac-Wilson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,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a correct coupling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IR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4" y="1052736"/>
            <a:ext cx="8064896" cy="5275904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00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Three-point function with massless Wilson-Dirac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(conserved current,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= 30)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3019"/>
            <a:ext cx="8424936" cy="5689081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441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Three-point function with massless overlap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(naive current,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= 30)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9" y="1052737"/>
            <a:ext cx="8465072" cy="5112567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6131125"/>
            <a:ext cx="856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Conserved current is very important!!!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1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_vs_unp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360920" cy="477774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80528" y="0"/>
            <a:ext cx="9324528" cy="6926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Projection back to GW circle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8128" y="5661248"/>
            <a:ext cx="9324528" cy="6926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Only Dirac operator with spectrum on GW circle correctly reproduces the anomaly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“New” hydrodynamics for 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HIC</a:t>
            </a:r>
            <a:endParaRPr lang="en-US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01" y="3212976"/>
            <a:ext cx="89627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effects in hydrodynamics? 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YES!!!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massless case – new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(classical)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integral of motion: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chirality</a:t>
            </a:r>
          </a:p>
          <a:p>
            <a:endParaRPr lang="en-US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“Anomalous” terms in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equations: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macroscopic memory of quantum effects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[Son,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Surowka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ArXiv:0906.5044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903" y="764704"/>
            <a:ext cx="72058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2008: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hydro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conservation laws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shear/bulk viscosity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conductivity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Essentially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picture!!!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75691"/>
            <a:ext cx="4138935" cy="244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903" y="5539130"/>
            <a:ext cx="8543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out free massless fermion gas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arbitrary gauge background.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strange gas – can only expand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speed of light!!!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065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Fermi surface singularity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Almost correct, but what is at small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p</a:t>
            </a:r>
            <a:r>
              <a:rPr lang="en-US" sz="3200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???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4295"/>
            <a:ext cx="3312368" cy="2099389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1" y="3480930"/>
            <a:ext cx="3283793" cy="269679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99" y="3480932"/>
            <a:ext cx="3096342" cy="2696794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99" y="1194295"/>
            <a:ext cx="3096342" cy="2123597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8946" y="6197520"/>
            <a:ext cx="834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phase space is available only at  |p|&gt;2|k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Conclusions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67" y="699592"/>
            <a:ext cx="8640960" cy="46166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spatial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correlators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 Fourier transform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External magnetic field: limit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k0 →0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required after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k3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→0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analytic continuation???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External fields/chemical potential are not compatible with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perturbative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diagrammatics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Static field limit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well defined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 depends 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regulators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564904"/>
            <a:ext cx="4527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4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711" y="-24153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Chemical potential for anomalous charges</a:t>
            </a:r>
            <a:endParaRPr lang="en-US" sz="3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52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potential for conserved charge (e.g. Q):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1869"/>
            <a:ext cx="2571750" cy="66675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72620"/>
            <a:ext cx="3600450" cy="73342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7297" y="1988840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action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991862"/>
            <a:ext cx="433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Via boundary conditions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059832" y="2060848"/>
            <a:ext cx="1512168" cy="451212"/>
          </a:xfrm>
          <a:prstGeom prst="left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3398" y="1152551"/>
            <a:ext cx="25122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Non-compact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gauge transform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4029" y="2636912"/>
            <a:ext cx="399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anomalous charge: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9" y="3147556"/>
            <a:ext cx="3048000" cy="7620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9" y="4042871"/>
            <a:ext cx="7686675" cy="10287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9" y="5642312"/>
            <a:ext cx="3629025" cy="6858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643824" y="3265820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gauge transform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7395" y="5093345"/>
            <a:ext cx="6150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current 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conserved!!!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05" y="5642312"/>
            <a:ext cx="3733800" cy="6858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064345" y="6277592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-Simons current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7031" y="6309320"/>
            <a:ext cx="471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Topological charge density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18" idx="1"/>
          </p:cNvCxnSpPr>
          <p:nvPr/>
        </p:nvCxnSpPr>
        <p:spPr>
          <a:xfrm flipH="1">
            <a:off x="3131840" y="3527430"/>
            <a:ext cx="1511984" cy="18960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74029" y="6165304"/>
            <a:ext cx="121707" cy="28803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800824" y="6093296"/>
            <a:ext cx="249000" cy="3600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95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046" y="-15107"/>
            <a:ext cx="9144000" cy="779811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and CVE: lattice studies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8" y="741059"/>
            <a:ext cx="4191908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method: introduce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in the action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magnetic field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μ5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[Yamamoto, 1105.0385]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axial magnetic field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[ITEP Lattice,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1303.6266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Rotating lattice???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[Yamamoto, 1303.6292]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768978"/>
            <a:ext cx="4464496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“Advanced”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correlators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analytic continuation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BUT: More noise!!!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Conserved currents/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Energy-momentum tensor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not known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overlap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Dimensional reduction with overlap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168142" cy="5400600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6173266"/>
            <a:ext cx="7924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Lx,Ly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→∞ at fixed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Lz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Lt, </a:t>
            </a:r>
            <a:r>
              <a:rPr 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Φ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!!!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6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IR sensitivity: aspect ratio etc.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80381"/>
            <a:ext cx="536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190401"/>
            <a:ext cx="8640960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L3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→∞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Lt fixed: ZERO (full derivative)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 depends on the ratio Lt/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Lz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8640960" cy="278715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170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670" y="0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Importance of conserved current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" y="3707076"/>
            <a:ext cx="4410423" cy="2962282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707076"/>
            <a:ext cx="4384957" cy="2962282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7605" y="620688"/>
            <a:ext cx="3454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axial anomaly: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11766"/>
            <a:ext cx="2895226" cy="64198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908" y="1484783"/>
            <a:ext cx="3510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polarization tensor: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5477" y="1506910"/>
            <a:ext cx="3510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Naive 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polarization tensor: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8" y="2561852"/>
            <a:ext cx="4144361" cy="795139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95" y="2614200"/>
            <a:ext cx="4454020" cy="690441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6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Vortical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Effect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14" y="1618050"/>
            <a:ext cx="4424433" cy="214265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4088" y="4009781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terms of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7080263" y="3356992"/>
            <a:ext cx="467747" cy="6527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" y="1646388"/>
            <a:ext cx="4099462" cy="2142652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55576" y="692696"/>
            <a:ext cx="815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response of currents to “slow” rotation: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4772025" cy="9525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" y="5403798"/>
            <a:ext cx="6896100" cy="115252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19391" y="4449691"/>
            <a:ext cx="3015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to 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corrections!!!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6870608" y="5403798"/>
            <a:ext cx="856536" cy="3650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44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Lattice studies of CVE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20687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naïve method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[Yamamoto, 1303.6292]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continuation of rotating frame metric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simulations with distorted lattice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interpretation is unclear!!!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virtue of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Hopf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theorem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only vortex-anti-vortex pairs allowed on torus!!!</a:t>
            </a: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advanced method 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[Landsteiner,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Chernodub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ITEP Lattice, ]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magnetic field = source for axial current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0y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Energy flow along axial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m.f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energy flow in the background axial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23928" y="5375473"/>
            <a:ext cx="864096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6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“New” hydrodynamics: anomalous transport</a:t>
            </a:r>
            <a:endParaRPr lang="en-US" sz="3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6" y="1412776"/>
            <a:ext cx="7097267" cy="514113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6" y="3140968"/>
            <a:ext cx="3067050" cy="4857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2954037" cy="4857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3" y="2132856"/>
            <a:ext cx="7098840" cy="738859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6" y="3830857"/>
            <a:ext cx="3314700" cy="48577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109" y="3830857"/>
            <a:ext cx="4871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Positivity of entropy production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uniquely fixes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“magnetic conductivities”!!!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482" y="5157192"/>
            <a:ext cx="84064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new equations into some hydro code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P-violating initial conditions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(rotation, B field)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consequences?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2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Dirac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eigenmodes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 axial magnetic field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77044"/>
            <a:ext cx="8496944" cy="5848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4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Dirac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eigenmodes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in axial magnetic field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47" y="692696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Landau levels for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magnetic field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symmetry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Flux-conserving singularity not visible</a:t>
            </a:r>
          </a:p>
          <a:p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modes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magnetic field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Rotational symmetry broken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functions are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 on the boundary</a:t>
            </a:r>
          </a:p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(where gauge field is singular)</a:t>
            </a:r>
          </a:p>
          <a:p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“Conservation of complexity”: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axial magnetic field in finite volume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pathological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39952" y="4170784"/>
            <a:ext cx="720080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1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Chirality n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5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vs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 </a:t>
            </a:r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μ</a:t>
            </a:r>
            <a:r>
              <a:rPr lang="en-US" sz="3600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5</a:t>
            </a:r>
            <a:endParaRPr lang="en-US" sz="3600" baseline="-2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06" y="775802"/>
            <a:ext cx="9044847" cy="5693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physical quantity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just Lagrange multiplier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Chirality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(in principle) observable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Express everything in terms of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linear order in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Singularities of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Π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33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cancel </a:t>
            </a:r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pPr algn="ctr"/>
            <a:endParaRPr lang="de-D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non-renormalization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two loops or higher and no dimensional reduction due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4D gluons!!!</a:t>
            </a:r>
            <a:endParaRPr lang="de-DE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90923"/>
            <a:ext cx="4676775" cy="390525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1590675" cy="34290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3939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marL="182880" indent="0"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Anomalous transport: CME, CSE, CVE</a:t>
            </a:r>
            <a:endParaRPr lang="en-US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740603"/>
            <a:ext cx="3340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Magnetic Effect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Kharzeev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Warringa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Fukushima]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44" y="1958483"/>
            <a:ext cx="3597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Separation Effect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[Son,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Zhitnitsky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44" y="835943"/>
            <a:ext cx="5076825" cy="100965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36" y="1958483"/>
            <a:ext cx="5050540" cy="98312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51" y="3140968"/>
            <a:ext cx="4772025" cy="95250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6" y="4365103"/>
            <a:ext cx="6896100" cy="115252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02883" y="5805264"/>
            <a:ext cx="871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 force         </a:t>
            </a:r>
            <a:r>
              <a:rPr lang="en-US" sz="2800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Coriolis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force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(Rotating frame)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082" y="2949480"/>
            <a:ext cx="3167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Effect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Erdmenger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Banerjee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71800" y="5891974"/>
            <a:ext cx="604674" cy="41520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9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046" y="-15107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T-invariance and absence of dissipation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68" y="1288129"/>
            <a:ext cx="4191908" cy="5386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Dissipative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(conductivity, viscosity)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state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noninvariant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(but CP)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function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Hermitean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retarded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performed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energy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88129"/>
            <a:ext cx="4464496" cy="5386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Anomalous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(CME, CSE, CVE)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state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T-invariant (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CP!!!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function =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Hermitean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retarded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correlator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work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performed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dissipation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energy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→ </a:t>
            </a:r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8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marL="182880" indent="0">
              <a:buNone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Anomalous transport: CME, CSE, CVE</a:t>
            </a:r>
            <a:endParaRPr lang="en-US" sz="3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756963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Folklore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 &amp; CSE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coefficients are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anomaly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thus protected from: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corrections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effects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(mass etc.)</a:t>
            </a:r>
          </a:p>
          <a:p>
            <a:pPr lvl="1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these statements as applied to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measurable? How should one measure?</a:t>
            </a:r>
          </a:p>
          <a:p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CVE coefficient is not fixed 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Phenomenologically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important!!! Lattice can help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700807"/>
            <a:ext cx="3168353" cy="222257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741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with overlap fermions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8" y="1359932"/>
            <a:ext cx="87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836712"/>
            <a:ext cx="7992888" cy="5397516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20274" y="623731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1.0, m = 0.05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58" y="44624"/>
            <a:ext cx="9144000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</a:rPr>
              <a:t>CME with overlap fermions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48" y="1359932"/>
            <a:ext cx="87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4" y="836712"/>
            <a:ext cx="8064896" cy="5357598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20274" y="6237312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1.4, m = 0.01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7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1471</Words>
  <Application>Microsoft Office PowerPoint</Application>
  <PresentationFormat>On-screen Show (4:3)</PresentationFormat>
  <Paragraphs>267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Slipstream</vt:lpstr>
      <vt:lpstr>Towards lattice studies of Anomalous transport </vt:lpstr>
      <vt:lpstr>Slide 2</vt:lpstr>
      <vt:lpstr>“New” hydrodynamics for HIC</vt:lpstr>
      <vt:lpstr>“New” hydrodynamics: anomalous transport</vt:lpstr>
      <vt:lpstr>Anomalous transport: CME, CSE, CVE</vt:lpstr>
      <vt:lpstr>T-invariance and absence of dissipation</vt:lpstr>
      <vt:lpstr>Anomalous transport: CME, CSE, CVE</vt:lpstr>
      <vt:lpstr>CME with overlap fermions</vt:lpstr>
      <vt:lpstr>CME with overlap fermions</vt:lpstr>
      <vt:lpstr>CME with overlap fermions</vt:lpstr>
      <vt:lpstr>Slide 11</vt:lpstr>
      <vt:lpstr>Relation of CME to anomaly</vt:lpstr>
      <vt:lpstr>CME: “Background field” method</vt:lpstr>
      <vt:lpstr>Closer look at CME: analytics</vt:lpstr>
      <vt:lpstr>Closer look at CME: analytics</vt:lpstr>
      <vt:lpstr>Closer look at CME: LLL dominance</vt:lpstr>
      <vt:lpstr>Dimensional reduction: 2D axial anomaly</vt:lpstr>
      <vt:lpstr>CME, CSE and axial anomaly</vt:lpstr>
      <vt:lpstr>CME and axial anomaly (continued)</vt:lpstr>
      <vt:lpstr>CME and axial anomaly (continued)</vt:lpstr>
      <vt:lpstr>CME and axial anomaly (continued)</vt:lpstr>
      <vt:lpstr>Dirac operator with axial gauge fields</vt:lpstr>
      <vt:lpstr>Dirac operator with chiral chemical potential</vt:lpstr>
      <vt:lpstr>Conserved current for overlap</vt:lpstr>
      <vt:lpstr>Three-point function with free overlap (conserved current, Ls = 20)</vt:lpstr>
      <vt:lpstr>Three-point function with free overlap (conserved current, Ls = 40)</vt:lpstr>
      <vt:lpstr>Three-point function with massless Wilson-Dirac (conserved current, Ls = 30)</vt:lpstr>
      <vt:lpstr>Three-point function with massless overlap (naive current, Ls = 30)</vt:lpstr>
      <vt:lpstr>Slide 29</vt:lpstr>
      <vt:lpstr>Fermi surface singularity Almost correct, but what is at small p3???</vt:lpstr>
      <vt:lpstr>Conclusions</vt:lpstr>
      <vt:lpstr>Slide 32</vt:lpstr>
      <vt:lpstr>Chemical potential for anomalous charges</vt:lpstr>
      <vt:lpstr>CME and CVE: lattice studies</vt:lpstr>
      <vt:lpstr>Dimensional reduction with overlap</vt:lpstr>
      <vt:lpstr>IR sensitivity: aspect ratio etc.</vt:lpstr>
      <vt:lpstr>Importance of conserved current</vt:lpstr>
      <vt:lpstr>Chiral Vortical Effect</vt:lpstr>
      <vt:lpstr>Lattice studies of CVE</vt:lpstr>
      <vt:lpstr>Dirac eigenmodes in axial magnetic field</vt:lpstr>
      <vt:lpstr>Dirac eigenmodes in axial magnetic field</vt:lpstr>
      <vt:lpstr>Chirality n5 vs μ5</vt:lpstr>
    </vt:vector>
  </TitlesOfParts>
  <Company>Universität Regensburg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Rechenzentrum</dc:creator>
  <cp:lastModifiedBy>Rechenzentrum</cp:lastModifiedBy>
  <cp:revision>166</cp:revision>
  <dcterms:created xsi:type="dcterms:W3CDTF">2013-03-26T13:11:06Z</dcterms:created>
  <dcterms:modified xsi:type="dcterms:W3CDTF">2013-07-29T09:39:11Z</dcterms:modified>
</cp:coreProperties>
</file>